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62"/>
    <p:restoredTop sz="94640"/>
  </p:normalViewPr>
  <p:slideViewPr>
    <p:cSldViewPr snapToGrid="0" showGuides="1">
      <p:cViewPr varScale="1">
        <p:scale>
          <a:sx n="207" d="100"/>
          <a:sy n="207" d="100"/>
        </p:scale>
        <p:origin x="133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E656E-B4A6-B14F-44D8-24FAD7CD17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A0CF62-00BB-30C8-BC60-3F08A8A0B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48BB2-47EE-6617-265A-B5A2A7DAB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F85A-5759-8A4B-850C-B8E4B9CD1536}" type="datetimeFigureOut">
              <a:rPr lang="en-NL" smtClean="0"/>
              <a:t>17/04/2024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69527-112E-111F-5402-4CCD1E766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CD89E-503B-5447-C247-ACC89FD83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F7C8-5B69-AA42-ADE1-58A28555B83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69181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B1CFF-DA90-45AE-02E6-358E1B391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A6AA6B-D59F-BB46-1E87-C61755BB1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EC0E3-977C-DB0D-2AFE-C1F6E3CBD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F85A-5759-8A4B-850C-B8E4B9CD1536}" type="datetimeFigureOut">
              <a:rPr lang="en-NL" smtClean="0"/>
              <a:t>17/04/2024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FF8D9-486E-1115-F241-EC22E9324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BEF55E-1CC9-5B74-83C5-3E1AD495D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F7C8-5B69-AA42-ADE1-58A28555B83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2883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314199-43FE-FE59-18B2-0385F3CA72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3DD153-5DB5-79D6-4202-60306D44A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18878-3962-44C6-416A-DBB9886CA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F85A-5759-8A4B-850C-B8E4B9CD1536}" type="datetimeFigureOut">
              <a:rPr lang="en-NL" smtClean="0"/>
              <a:t>17/04/2024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B67C2-9E90-B32A-4C7C-967DFD837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1BE71C-49A4-5C3C-6EA1-562B63C54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F7C8-5B69-AA42-ADE1-58A28555B83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25760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38802-72DB-3D21-5816-C62EACA16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E253F-3D7B-E6A2-40A1-5425FCF07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F0BE2-6A5C-7362-878C-05751B0B9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F85A-5759-8A4B-850C-B8E4B9CD1536}" type="datetimeFigureOut">
              <a:rPr lang="en-NL" smtClean="0"/>
              <a:t>17/04/2024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E475D-44E9-9F05-B766-A930EEF69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8DD7B-C4BE-E38F-AC5C-C9AEB4F2B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F7C8-5B69-AA42-ADE1-58A28555B83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139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DE6BE-C5E7-80C3-51DE-C60C7DB9F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CAE89-3152-0887-B262-129F2724F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B0E0A-E37E-B9A0-C579-9BBCE924C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F85A-5759-8A4B-850C-B8E4B9CD1536}" type="datetimeFigureOut">
              <a:rPr lang="en-NL" smtClean="0"/>
              <a:t>17/04/2024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13EEF-2860-5C9B-1DA0-8833E548F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2F07FC-5961-44C3-EDFC-4DA90A1C8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F7C8-5B69-AA42-ADE1-58A28555B83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2649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946CF-6FDF-9E13-F080-5F8E9E3CF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40DB98-8B48-C1DD-8D52-B0102562BE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9425E-6203-2F7B-E4E5-CE162D624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7B44E8-B2A0-8225-7C9B-EE96198D3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F85A-5759-8A4B-850C-B8E4B9CD1536}" type="datetimeFigureOut">
              <a:rPr lang="en-NL" smtClean="0"/>
              <a:t>17/04/2024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25D63-D4FB-D2AA-3AC4-A317AB5A0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2DD0BC-4EFD-67BD-B6C6-D1A7C00D5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F7C8-5B69-AA42-ADE1-58A28555B83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77255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B5CC8-5A92-BDAD-00B1-3ED68DD1F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EDB1A-BA0F-2A92-A996-50DCE7716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048E-05B1-89F0-7994-429BF9727A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C0AAE4-E7D7-0368-209F-7B68F40CC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5DD894-AAAD-C8EE-FAEC-98D480878B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ADC787-9D96-D980-4DF3-85BFB4568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F85A-5759-8A4B-850C-B8E4B9CD1536}" type="datetimeFigureOut">
              <a:rPr lang="en-NL" smtClean="0"/>
              <a:t>17/04/2024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A57975-C2A4-6741-3E02-AEC7C830F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4EA32C-3AD1-CB39-048F-9F54EC7A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F7C8-5B69-AA42-ADE1-58A28555B83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02617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72B34-ED01-D350-49E3-8BE854EEE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7751A2-0F0F-6E3D-9AE7-981F2565E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F85A-5759-8A4B-850C-B8E4B9CD1536}" type="datetimeFigureOut">
              <a:rPr lang="en-NL" smtClean="0"/>
              <a:t>17/04/2024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7BBAF0-BC74-4FBA-AE78-B8E11043A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8A5E8C-8A19-F559-72B9-1792F1A2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F7C8-5B69-AA42-ADE1-58A28555B83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23218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230659-5507-0155-C7C5-962312785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F85A-5759-8A4B-850C-B8E4B9CD1536}" type="datetimeFigureOut">
              <a:rPr lang="en-NL" smtClean="0"/>
              <a:t>17/04/2024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E26927-E6F9-D5AB-63AE-6066FB2BD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00AF7-08E5-C06D-DB35-195BA499C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F7C8-5B69-AA42-ADE1-58A28555B83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31213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AB815-C068-60F5-622A-ABA537871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83B1E-1092-562F-ADBB-7F6BEC19D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53E781-66B1-61DB-5F87-22127788E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5FE62-A321-08C1-41B8-CFA7DE9D1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F85A-5759-8A4B-850C-B8E4B9CD1536}" type="datetimeFigureOut">
              <a:rPr lang="en-NL" smtClean="0"/>
              <a:t>17/04/2024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0B8814-38D4-3534-E096-44187B77B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46540-161B-4CBE-2121-7D2EB7428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F7C8-5B69-AA42-ADE1-58A28555B83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2096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028A0-FC3A-3EE9-7A97-09D730BB6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074916-A364-222F-AA36-E7FC18AC7A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A35ECB-2F02-5320-CB99-CBF53E6D6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40E74-F42D-322E-1299-7B51B1DC9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F85A-5759-8A4B-850C-B8E4B9CD1536}" type="datetimeFigureOut">
              <a:rPr lang="en-NL" smtClean="0"/>
              <a:t>17/04/2024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B7D530-1524-6E9D-28C5-221746C33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D7917B-E2C3-02EA-C960-06EB53A97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F7C8-5B69-AA42-ADE1-58A28555B83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27515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550C7F-7FD2-51CC-A94A-AD9960A70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506CC-D20F-F849-1631-3178763B8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3083C-A488-ADCB-357A-22AEB54D7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5DF85A-5759-8A4B-850C-B8E4B9CD1536}" type="datetimeFigureOut">
              <a:rPr lang="en-NL" smtClean="0"/>
              <a:t>17/04/2024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8644B-085A-97CA-B289-12E062E91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F51197-BDD1-8B1A-2051-042EA4F61A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79F7C8-5B69-AA42-ADE1-58A28555B83E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7332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" name="Picture 6" descr="A poster of a medical consultation&#10;&#10;Description automatically generated">
            <a:extLst>
              <a:ext uri="{FF2B5EF4-FFF2-40B4-BE49-F238E27FC236}">
                <a16:creationId xmlns:a16="http://schemas.microsoft.com/office/drawing/2014/main" id="{2FC427A9-65CE-6F23-6132-D7A99EA48C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716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Gino Ferruzo - IUGA</dc:creator>
  <cp:lastModifiedBy>Gino Ferruzo - IUGA</cp:lastModifiedBy>
  <cp:revision>1</cp:revision>
  <dcterms:created xsi:type="dcterms:W3CDTF">2024-04-17T10:49:59Z</dcterms:created>
  <dcterms:modified xsi:type="dcterms:W3CDTF">2024-04-17T10:52:38Z</dcterms:modified>
</cp:coreProperties>
</file>